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0922000" cy="7791450"/>
  <p:notesSz cx="10922000" cy="779145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7" roundtripDataSignature="AMtx7miI7S+iSHXFCkHJtNGOmdHOt8qrr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8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414" y="-34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notesMaster" Target="notesMasters/notesMaster1.xml"/><Relationship Id="rId7" Type="http://customschemas.google.com/relationships/presentationmetadata" Target="metadata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ableStyles" Target="tableStyles.xml"/><Relationship Id="rId10" Type="http://schemas.openxmlformats.org/officeDocument/2006/relationships/theme" Target="theme/them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820675" y="584350"/>
            <a:ext cx="7281675" cy="29217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1092200" y="3700925"/>
            <a:ext cx="8737600" cy="35061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">
          <a:extLst>
            <a:ext uri="{FF2B5EF4-FFF2-40B4-BE49-F238E27FC236}">
              <a16:creationId xmlns:a16="http://schemas.microsoft.com/office/drawing/2014/main" id="{3F5DFD07-F73E-89AA-5862-885A9ECC5B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:notes">
            <a:extLst>
              <a:ext uri="{FF2B5EF4-FFF2-40B4-BE49-F238E27FC236}">
                <a16:creationId xmlns:a16="http://schemas.microsoft.com/office/drawing/2014/main" id="{61353574-CDD1-2654-D216-82A40D75E0D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1092200" y="3700925"/>
            <a:ext cx="8737600" cy="3506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1:notes">
            <a:extLst>
              <a:ext uri="{FF2B5EF4-FFF2-40B4-BE49-F238E27FC236}">
                <a16:creationId xmlns:a16="http://schemas.microsoft.com/office/drawing/2014/main" id="{5EBD2942-4B45-A5BA-B801-C0EA7085C64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3413125" y="584200"/>
            <a:ext cx="4097338" cy="2922588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902280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809216" y="2310956"/>
            <a:ext cx="2663825" cy="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1" i="0">
                <a:solidFill>
                  <a:srgbClr val="0023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body" idx="1"/>
          </p:nvPr>
        </p:nvSpPr>
        <p:spPr>
          <a:xfrm>
            <a:off x="815689" y="3172549"/>
            <a:ext cx="7823834" cy="168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>
                <a:solidFill>
                  <a:srgbClr val="15161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800" b="0" i="0" u="none" strike="noStrike" cap="none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ctrTitle"/>
          </p:nvPr>
        </p:nvSpPr>
        <p:spPr>
          <a:xfrm>
            <a:off x="819150" y="2415349"/>
            <a:ext cx="9283700" cy="16362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ubTitle" idx="1"/>
          </p:nvPr>
        </p:nvSpPr>
        <p:spPr>
          <a:xfrm>
            <a:off x="1638300" y="4363212"/>
            <a:ext cx="7645400" cy="1947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809216" y="2310956"/>
            <a:ext cx="2663825" cy="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1" i="0">
                <a:solidFill>
                  <a:srgbClr val="0023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46100" y="1792033"/>
            <a:ext cx="4751070" cy="514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2"/>
          </p:nvPr>
        </p:nvSpPr>
        <p:spPr>
          <a:xfrm>
            <a:off x="5624830" y="1792033"/>
            <a:ext cx="4751070" cy="51423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lvl="0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marL="914400" lvl="1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marL="1371600" lvl="2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marL="1828800" lvl="3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marL="2286000" lvl="4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marL="2743200" lvl="5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marL="3200400" lvl="6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marL="3657600" lvl="7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marL="4114800" lvl="8" indent="-228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809216" y="2310956"/>
            <a:ext cx="2663825" cy="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6000" b="1" i="0">
                <a:solidFill>
                  <a:srgbClr val="0023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7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>
                <a:solidFill>
                  <a:srgbClr val="888888"/>
                </a:solidFill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lvl="0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1pPr>
            <a:lvl2pPr marL="0" lvl="1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2pPr>
            <a:lvl3pPr marL="0" lvl="2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3pPr>
            <a:lvl4pPr marL="0" lvl="3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4pPr>
            <a:lvl5pPr marL="0" lvl="4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5pPr>
            <a:lvl6pPr marL="0" lvl="5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6pPr>
            <a:lvl7pPr marL="0" lvl="6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7pPr>
            <a:lvl8pPr marL="0" lvl="7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8pPr>
            <a:lvl9pPr marL="0" lvl="8" indent="0" algn="r">
              <a:spcBef>
                <a:spcPts val="0"/>
              </a:spcBef>
              <a:buNone/>
              <a:defRPr>
                <a:solidFill>
                  <a:srgbClr val="888888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 sz="18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809216" y="2310956"/>
            <a:ext cx="2663825" cy="93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000" b="1" i="0" u="none" strike="noStrike" cap="none">
                <a:solidFill>
                  <a:srgbClr val="0023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815689" y="3172549"/>
            <a:ext cx="7823834" cy="16846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rgbClr val="15161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ftr" idx="11"/>
          </p:nvPr>
        </p:nvSpPr>
        <p:spPr>
          <a:xfrm>
            <a:off x="3713480" y="7246048"/>
            <a:ext cx="349504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dt" idx="10"/>
          </p:nvPr>
        </p:nvSpPr>
        <p:spPr>
          <a:xfrm>
            <a:off x="54610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7863840" y="7246048"/>
            <a:ext cx="2512060" cy="3895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>
            <a:lvl1pPr marL="0" marR="0" lvl="0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8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-RU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42">
          <a:extLst>
            <a:ext uri="{FF2B5EF4-FFF2-40B4-BE49-F238E27FC236}">
              <a16:creationId xmlns:a16="http://schemas.microsoft.com/office/drawing/2014/main" id="{569BC726-5234-640C-AB85-ABA886E5CA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1">
            <a:extLst>
              <a:ext uri="{FF2B5EF4-FFF2-40B4-BE49-F238E27FC236}">
                <a16:creationId xmlns:a16="http://schemas.microsoft.com/office/drawing/2014/main" id="{5D49926D-CCFC-5E1B-0834-56CDE227F276}"/>
              </a:ext>
            </a:extLst>
          </p:cNvPr>
          <p:cNvSpPr/>
          <p:nvPr/>
        </p:nvSpPr>
        <p:spPr>
          <a:xfrm>
            <a:off x="9472845" y="1920924"/>
            <a:ext cx="1333500" cy="5166995"/>
          </a:xfrm>
          <a:custGeom>
            <a:avLst/>
            <a:gdLst/>
            <a:ahLst/>
            <a:cxnLst/>
            <a:rect l="l" t="t" r="r" b="b"/>
            <a:pathLst>
              <a:path w="1333500" h="5166995" extrusionOk="0">
                <a:moveTo>
                  <a:pt x="1333262" y="0"/>
                </a:moveTo>
                <a:lnTo>
                  <a:pt x="0" y="3270116"/>
                </a:lnTo>
                <a:lnTo>
                  <a:pt x="1333262" y="5166773"/>
                </a:lnTo>
                <a:lnTo>
                  <a:pt x="1333262" y="5159248"/>
                </a:lnTo>
                <a:lnTo>
                  <a:pt x="4876" y="3269523"/>
                </a:lnTo>
                <a:lnTo>
                  <a:pt x="1333262" y="11372"/>
                </a:lnTo>
                <a:lnTo>
                  <a:pt x="1333262" y="0"/>
                </a:lnTo>
                <a:close/>
              </a:path>
              <a:path w="1333500" h="5166995" extrusionOk="0">
                <a:moveTo>
                  <a:pt x="1333262" y="202451"/>
                </a:moveTo>
                <a:lnTo>
                  <a:pt x="75912" y="3286396"/>
                </a:lnTo>
                <a:lnTo>
                  <a:pt x="1333262" y="5075065"/>
                </a:lnTo>
                <a:lnTo>
                  <a:pt x="1333262" y="5067315"/>
                </a:lnTo>
                <a:lnTo>
                  <a:pt x="80930" y="3285794"/>
                </a:lnTo>
                <a:lnTo>
                  <a:pt x="1333262" y="214236"/>
                </a:lnTo>
                <a:lnTo>
                  <a:pt x="1333262" y="202451"/>
                </a:lnTo>
                <a:close/>
              </a:path>
              <a:path w="1333500" h="5166995" extrusionOk="0">
                <a:moveTo>
                  <a:pt x="1333262" y="404962"/>
                </a:moveTo>
                <a:lnTo>
                  <a:pt x="151825" y="3302685"/>
                </a:lnTo>
                <a:lnTo>
                  <a:pt x="1333262" y="4983385"/>
                </a:lnTo>
                <a:lnTo>
                  <a:pt x="1333262" y="4975377"/>
                </a:lnTo>
                <a:lnTo>
                  <a:pt x="157002" y="3302066"/>
                </a:lnTo>
                <a:lnTo>
                  <a:pt x="1333262" y="417031"/>
                </a:lnTo>
                <a:lnTo>
                  <a:pt x="1333262" y="404962"/>
                </a:lnTo>
                <a:close/>
              </a:path>
              <a:path w="1333500" h="5166995" extrusionOk="0">
                <a:moveTo>
                  <a:pt x="1333262" y="607423"/>
                </a:moveTo>
                <a:lnTo>
                  <a:pt x="227738" y="3318983"/>
                </a:lnTo>
                <a:lnTo>
                  <a:pt x="1333262" y="4891671"/>
                </a:lnTo>
                <a:lnTo>
                  <a:pt x="1333262" y="4883436"/>
                </a:lnTo>
                <a:lnTo>
                  <a:pt x="233066" y="3318345"/>
                </a:lnTo>
                <a:lnTo>
                  <a:pt x="1333262" y="619852"/>
                </a:lnTo>
                <a:lnTo>
                  <a:pt x="1333262" y="607423"/>
                </a:lnTo>
                <a:close/>
              </a:path>
              <a:path w="1333500" h="5166995" extrusionOk="0">
                <a:moveTo>
                  <a:pt x="1333262" y="809925"/>
                </a:moveTo>
                <a:lnTo>
                  <a:pt x="303651" y="3335277"/>
                </a:lnTo>
                <a:lnTo>
                  <a:pt x="1333262" y="4799974"/>
                </a:lnTo>
                <a:lnTo>
                  <a:pt x="1333262" y="4791491"/>
                </a:lnTo>
                <a:lnTo>
                  <a:pt x="309138" y="3334596"/>
                </a:lnTo>
                <a:lnTo>
                  <a:pt x="1333262" y="822698"/>
                </a:lnTo>
                <a:lnTo>
                  <a:pt x="1333262" y="809925"/>
                </a:lnTo>
                <a:close/>
              </a:path>
              <a:path w="1333500" h="5166995" extrusionOk="0">
                <a:moveTo>
                  <a:pt x="1333262" y="1012398"/>
                </a:moveTo>
                <a:lnTo>
                  <a:pt x="379568" y="3351556"/>
                </a:lnTo>
                <a:lnTo>
                  <a:pt x="1333262" y="4708269"/>
                </a:lnTo>
                <a:lnTo>
                  <a:pt x="1333262" y="4699554"/>
                </a:lnTo>
                <a:lnTo>
                  <a:pt x="385202" y="3350879"/>
                </a:lnTo>
                <a:lnTo>
                  <a:pt x="1333262" y="1025558"/>
                </a:lnTo>
                <a:lnTo>
                  <a:pt x="1333262" y="1012398"/>
                </a:lnTo>
                <a:close/>
              </a:path>
              <a:path w="1333500" h="5166995" extrusionOk="0">
                <a:moveTo>
                  <a:pt x="1333262" y="1214898"/>
                </a:moveTo>
                <a:lnTo>
                  <a:pt x="455471" y="3367852"/>
                </a:lnTo>
                <a:lnTo>
                  <a:pt x="1333262" y="4616573"/>
                </a:lnTo>
                <a:lnTo>
                  <a:pt x="1333262" y="4607616"/>
                </a:lnTo>
                <a:lnTo>
                  <a:pt x="461267" y="3367148"/>
                </a:lnTo>
                <a:lnTo>
                  <a:pt x="1333262" y="1228417"/>
                </a:lnTo>
                <a:lnTo>
                  <a:pt x="1333262" y="1214898"/>
                </a:lnTo>
                <a:close/>
              </a:path>
              <a:path w="1333500" h="5166995" extrusionOk="0">
                <a:moveTo>
                  <a:pt x="1333262" y="1417344"/>
                </a:moveTo>
                <a:lnTo>
                  <a:pt x="531384" y="3384143"/>
                </a:lnTo>
                <a:lnTo>
                  <a:pt x="1333262" y="4524868"/>
                </a:lnTo>
                <a:lnTo>
                  <a:pt x="1333262" y="4515672"/>
                </a:lnTo>
                <a:lnTo>
                  <a:pt x="537339" y="3383419"/>
                </a:lnTo>
                <a:lnTo>
                  <a:pt x="1333262" y="1431291"/>
                </a:lnTo>
                <a:lnTo>
                  <a:pt x="1333262" y="1417344"/>
                </a:lnTo>
                <a:close/>
              </a:path>
              <a:path w="1333500" h="5166995" extrusionOk="0">
                <a:moveTo>
                  <a:pt x="1333262" y="1619834"/>
                </a:moveTo>
                <a:lnTo>
                  <a:pt x="607297" y="3400429"/>
                </a:lnTo>
                <a:lnTo>
                  <a:pt x="1333262" y="4433174"/>
                </a:lnTo>
                <a:lnTo>
                  <a:pt x="1333262" y="4423737"/>
                </a:lnTo>
                <a:lnTo>
                  <a:pt x="613403" y="3399691"/>
                </a:lnTo>
                <a:lnTo>
                  <a:pt x="1333262" y="1634079"/>
                </a:lnTo>
                <a:lnTo>
                  <a:pt x="1333262" y="1619834"/>
                </a:lnTo>
                <a:close/>
              </a:path>
              <a:path w="1333500" h="5166995" extrusionOk="0">
                <a:moveTo>
                  <a:pt x="1333262" y="1822320"/>
                </a:moveTo>
                <a:lnTo>
                  <a:pt x="683210" y="3416730"/>
                </a:lnTo>
                <a:lnTo>
                  <a:pt x="1333262" y="4341476"/>
                </a:lnTo>
                <a:lnTo>
                  <a:pt x="1333262" y="4331799"/>
                </a:lnTo>
                <a:lnTo>
                  <a:pt x="689475" y="3415970"/>
                </a:lnTo>
                <a:lnTo>
                  <a:pt x="1333262" y="1836946"/>
                </a:lnTo>
                <a:lnTo>
                  <a:pt x="1333262" y="1822320"/>
                </a:lnTo>
                <a:close/>
              </a:path>
              <a:path w="1333500" h="5166995" extrusionOk="0">
                <a:moveTo>
                  <a:pt x="1333262" y="2024777"/>
                </a:moveTo>
                <a:lnTo>
                  <a:pt x="759124" y="3433008"/>
                </a:lnTo>
                <a:lnTo>
                  <a:pt x="1333262" y="4249763"/>
                </a:lnTo>
                <a:lnTo>
                  <a:pt x="1333262" y="4239851"/>
                </a:lnTo>
                <a:lnTo>
                  <a:pt x="765543" y="3432231"/>
                </a:lnTo>
                <a:lnTo>
                  <a:pt x="1333262" y="2039791"/>
                </a:lnTo>
                <a:lnTo>
                  <a:pt x="1333262" y="2024777"/>
                </a:lnTo>
                <a:close/>
              </a:path>
              <a:path w="1333500" h="5166995" extrusionOk="0">
                <a:moveTo>
                  <a:pt x="1333262" y="2227283"/>
                </a:moveTo>
                <a:lnTo>
                  <a:pt x="835037" y="3449299"/>
                </a:lnTo>
                <a:lnTo>
                  <a:pt x="1333262" y="4158063"/>
                </a:lnTo>
                <a:lnTo>
                  <a:pt x="1333262" y="4147907"/>
                </a:lnTo>
                <a:lnTo>
                  <a:pt x="841615" y="3448504"/>
                </a:lnTo>
                <a:lnTo>
                  <a:pt x="1333262" y="2242631"/>
                </a:lnTo>
                <a:lnTo>
                  <a:pt x="1333262" y="2227283"/>
                </a:lnTo>
                <a:close/>
              </a:path>
              <a:path w="1333500" h="5166995" extrusionOk="0">
                <a:moveTo>
                  <a:pt x="1333262" y="2429749"/>
                </a:moveTo>
                <a:lnTo>
                  <a:pt x="910950" y="3465589"/>
                </a:lnTo>
                <a:lnTo>
                  <a:pt x="1333262" y="4066363"/>
                </a:lnTo>
                <a:lnTo>
                  <a:pt x="1333262" y="4055970"/>
                </a:lnTo>
                <a:lnTo>
                  <a:pt x="917675" y="3464772"/>
                </a:lnTo>
                <a:lnTo>
                  <a:pt x="1333262" y="2445454"/>
                </a:lnTo>
                <a:lnTo>
                  <a:pt x="1333262" y="2429749"/>
                </a:lnTo>
                <a:close/>
              </a:path>
              <a:path w="1333500" h="5166995" extrusionOk="0">
                <a:moveTo>
                  <a:pt x="1333262" y="2632251"/>
                </a:moveTo>
                <a:lnTo>
                  <a:pt x="986856" y="3481879"/>
                </a:lnTo>
                <a:lnTo>
                  <a:pt x="1333262" y="3974668"/>
                </a:lnTo>
                <a:lnTo>
                  <a:pt x="1333262" y="3964033"/>
                </a:lnTo>
                <a:lnTo>
                  <a:pt x="993743" y="3481044"/>
                </a:lnTo>
                <a:lnTo>
                  <a:pt x="1333262" y="2648293"/>
                </a:lnTo>
                <a:lnTo>
                  <a:pt x="1333262" y="2632251"/>
                </a:lnTo>
                <a:close/>
              </a:path>
              <a:path w="1333500" h="5166995" extrusionOk="0">
                <a:moveTo>
                  <a:pt x="1333262" y="2834722"/>
                </a:moveTo>
                <a:lnTo>
                  <a:pt x="1062770" y="3498166"/>
                </a:lnTo>
                <a:lnTo>
                  <a:pt x="1333262" y="3882959"/>
                </a:lnTo>
                <a:lnTo>
                  <a:pt x="1333262" y="3872092"/>
                </a:lnTo>
                <a:lnTo>
                  <a:pt x="1069814" y="3497323"/>
                </a:lnTo>
                <a:lnTo>
                  <a:pt x="1333262" y="2851154"/>
                </a:lnTo>
                <a:lnTo>
                  <a:pt x="1333262" y="2834722"/>
                </a:lnTo>
                <a:close/>
              </a:path>
              <a:path w="1333500" h="5166995" extrusionOk="0">
                <a:moveTo>
                  <a:pt x="1333262" y="3037205"/>
                </a:moveTo>
                <a:lnTo>
                  <a:pt x="1138683" y="3514455"/>
                </a:lnTo>
                <a:lnTo>
                  <a:pt x="1333262" y="3791262"/>
                </a:lnTo>
                <a:lnTo>
                  <a:pt x="1333262" y="3780158"/>
                </a:lnTo>
                <a:lnTo>
                  <a:pt x="1145879" y="3513595"/>
                </a:lnTo>
                <a:lnTo>
                  <a:pt x="1333262" y="3053999"/>
                </a:lnTo>
                <a:lnTo>
                  <a:pt x="1333262" y="3037205"/>
                </a:lnTo>
                <a:close/>
              </a:path>
              <a:path w="1333500" h="5166995" extrusionOk="0">
                <a:moveTo>
                  <a:pt x="1333262" y="3239696"/>
                </a:moveTo>
                <a:lnTo>
                  <a:pt x="1214596" y="3530745"/>
                </a:lnTo>
                <a:lnTo>
                  <a:pt x="1333262" y="3699559"/>
                </a:lnTo>
                <a:lnTo>
                  <a:pt x="1333262" y="3688204"/>
                </a:lnTo>
                <a:lnTo>
                  <a:pt x="1221950" y="3529856"/>
                </a:lnTo>
                <a:lnTo>
                  <a:pt x="1333262" y="3256842"/>
                </a:lnTo>
                <a:lnTo>
                  <a:pt x="1333262" y="3239696"/>
                </a:lnTo>
                <a:close/>
              </a:path>
            </a:pathLst>
          </a:custGeom>
          <a:solidFill>
            <a:srgbClr val="8DE2C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4" name="Google Shape;44;p1">
            <a:extLst>
              <a:ext uri="{FF2B5EF4-FFF2-40B4-BE49-F238E27FC236}">
                <a16:creationId xmlns:a16="http://schemas.microsoft.com/office/drawing/2014/main" id="{74466882-0A93-F64C-8D8C-2D00A75A0951}"/>
              </a:ext>
            </a:extLst>
          </p:cNvPr>
          <p:cNvSpPr/>
          <p:nvPr/>
        </p:nvSpPr>
        <p:spPr>
          <a:xfrm>
            <a:off x="114109" y="636065"/>
            <a:ext cx="781685" cy="3028315"/>
          </a:xfrm>
          <a:custGeom>
            <a:avLst/>
            <a:gdLst/>
            <a:ahLst/>
            <a:cxnLst/>
            <a:rect l="l" t="t" r="r" b="b"/>
            <a:pathLst>
              <a:path w="781685" h="3028315" extrusionOk="0">
                <a:moveTo>
                  <a:pt x="0" y="0"/>
                </a:moveTo>
                <a:lnTo>
                  <a:pt x="0" y="4801"/>
                </a:lnTo>
                <a:lnTo>
                  <a:pt x="778327" y="1112025"/>
                </a:lnTo>
                <a:lnTo>
                  <a:pt x="0" y="3021038"/>
                </a:lnTo>
                <a:lnTo>
                  <a:pt x="0" y="3028290"/>
                </a:lnTo>
                <a:lnTo>
                  <a:pt x="781437" y="1111648"/>
                </a:lnTo>
                <a:lnTo>
                  <a:pt x="0" y="0"/>
                </a:lnTo>
                <a:close/>
              </a:path>
              <a:path w="781685" h="3028315" extrusionOk="0">
                <a:moveTo>
                  <a:pt x="0" y="58505"/>
                </a:moveTo>
                <a:lnTo>
                  <a:pt x="0" y="63450"/>
                </a:lnTo>
                <a:lnTo>
                  <a:pt x="729805" y="1101647"/>
                </a:lnTo>
                <a:lnTo>
                  <a:pt x="0" y="2891625"/>
                </a:lnTo>
                <a:lnTo>
                  <a:pt x="0" y="2899139"/>
                </a:lnTo>
                <a:lnTo>
                  <a:pt x="733009" y="1101262"/>
                </a:lnTo>
                <a:lnTo>
                  <a:pt x="0" y="58505"/>
                </a:lnTo>
                <a:close/>
              </a:path>
              <a:path w="781685" h="3028315" extrusionOk="0">
                <a:moveTo>
                  <a:pt x="0" y="116992"/>
                </a:moveTo>
                <a:lnTo>
                  <a:pt x="0" y="122100"/>
                </a:lnTo>
                <a:lnTo>
                  <a:pt x="681277" y="1091265"/>
                </a:lnTo>
                <a:lnTo>
                  <a:pt x="0" y="2762250"/>
                </a:lnTo>
                <a:lnTo>
                  <a:pt x="0" y="2769949"/>
                </a:lnTo>
                <a:lnTo>
                  <a:pt x="684579" y="1090868"/>
                </a:lnTo>
                <a:lnTo>
                  <a:pt x="0" y="116992"/>
                </a:lnTo>
                <a:close/>
              </a:path>
              <a:path w="781685" h="3028315" extrusionOk="0">
                <a:moveTo>
                  <a:pt x="0" y="175500"/>
                </a:moveTo>
                <a:lnTo>
                  <a:pt x="0" y="180752"/>
                </a:lnTo>
                <a:lnTo>
                  <a:pt x="632753" y="1080879"/>
                </a:lnTo>
                <a:lnTo>
                  <a:pt x="0" y="2632859"/>
                </a:lnTo>
                <a:lnTo>
                  <a:pt x="0" y="2640790"/>
                </a:lnTo>
                <a:lnTo>
                  <a:pt x="636151" y="1080472"/>
                </a:lnTo>
                <a:lnTo>
                  <a:pt x="0" y="175500"/>
                </a:lnTo>
                <a:close/>
              </a:path>
              <a:path w="781685" h="3028315" extrusionOk="0">
                <a:moveTo>
                  <a:pt x="0" y="233997"/>
                </a:moveTo>
                <a:lnTo>
                  <a:pt x="0" y="239408"/>
                </a:lnTo>
                <a:lnTo>
                  <a:pt x="584225" y="1070514"/>
                </a:lnTo>
                <a:lnTo>
                  <a:pt x="0" y="2503459"/>
                </a:lnTo>
                <a:lnTo>
                  <a:pt x="0" y="2511609"/>
                </a:lnTo>
                <a:lnTo>
                  <a:pt x="587725" y="1070079"/>
                </a:lnTo>
                <a:lnTo>
                  <a:pt x="0" y="233997"/>
                </a:lnTo>
                <a:close/>
              </a:path>
              <a:path w="781685" h="3028315" extrusionOk="0">
                <a:moveTo>
                  <a:pt x="0" y="292500"/>
                </a:moveTo>
                <a:lnTo>
                  <a:pt x="0" y="298059"/>
                </a:lnTo>
                <a:lnTo>
                  <a:pt x="535701" y="1060124"/>
                </a:lnTo>
                <a:lnTo>
                  <a:pt x="0" y="2374045"/>
                </a:lnTo>
                <a:lnTo>
                  <a:pt x="0" y="2382439"/>
                </a:lnTo>
                <a:lnTo>
                  <a:pt x="539294" y="1059692"/>
                </a:lnTo>
                <a:lnTo>
                  <a:pt x="0" y="292500"/>
                </a:lnTo>
                <a:close/>
              </a:path>
              <a:path w="781685" h="3028315" extrusionOk="0">
                <a:moveTo>
                  <a:pt x="0" y="350994"/>
                </a:moveTo>
                <a:lnTo>
                  <a:pt x="0" y="356709"/>
                </a:lnTo>
                <a:lnTo>
                  <a:pt x="487177" y="1049746"/>
                </a:lnTo>
                <a:lnTo>
                  <a:pt x="0" y="2244639"/>
                </a:lnTo>
                <a:lnTo>
                  <a:pt x="0" y="2253263"/>
                </a:lnTo>
                <a:lnTo>
                  <a:pt x="490874" y="1049295"/>
                </a:lnTo>
                <a:lnTo>
                  <a:pt x="0" y="350994"/>
                </a:lnTo>
                <a:close/>
              </a:path>
              <a:path w="781685" h="3028315" extrusionOk="0">
                <a:moveTo>
                  <a:pt x="0" y="409499"/>
                </a:moveTo>
                <a:lnTo>
                  <a:pt x="0" y="415365"/>
                </a:lnTo>
                <a:lnTo>
                  <a:pt x="438645" y="1039367"/>
                </a:lnTo>
                <a:lnTo>
                  <a:pt x="0" y="2115217"/>
                </a:lnTo>
                <a:lnTo>
                  <a:pt x="0" y="2124108"/>
                </a:lnTo>
                <a:lnTo>
                  <a:pt x="442443" y="1038906"/>
                </a:lnTo>
                <a:lnTo>
                  <a:pt x="0" y="409499"/>
                </a:lnTo>
                <a:close/>
              </a:path>
              <a:path w="781685" h="3028315" extrusionOk="0">
                <a:moveTo>
                  <a:pt x="0" y="467997"/>
                </a:moveTo>
                <a:lnTo>
                  <a:pt x="0" y="474013"/>
                </a:lnTo>
                <a:lnTo>
                  <a:pt x="390121" y="1028984"/>
                </a:lnTo>
                <a:lnTo>
                  <a:pt x="0" y="1985841"/>
                </a:lnTo>
                <a:lnTo>
                  <a:pt x="0" y="1994931"/>
                </a:lnTo>
                <a:lnTo>
                  <a:pt x="394016" y="1028517"/>
                </a:lnTo>
                <a:lnTo>
                  <a:pt x="0" y="467997"/>
                </a:lnTo>
                <a:close/>
              </a:path>
              <a:path w="781685" h="3028315" extrusionOk="0">
                <a:moveTo>
                  <a:pt x="0" y="526492"/>
                </a:moveTo>
                <a:lnTo>
                  <a:pt x="0" y="532664"/>
                </a:lnTo>
                <a:lnTo>
                  <a:pt x="341593" y="1018602"/>
                </a:lnTo>
                <a:lnTo>
                  <a:pt x="0" y="1856428"/>
                </a:lnTo>
                <a:lnTo>
                  <a:pt x="0" y="1865754"/>
                </a:lnTo>
                <a:lnTo>
                  <a:pt x="345588" y="1018117"/>
                </a:lnTo>
                <a:lnTo>
                  <a:pt x="0" y="526492"/>
                </a:lnTo>
                <a:close/>
              </a:path>
              <a:path w="781685" h="3028315" extrusionOk="0">
                <a:moveTo>
                  <a:pt x="0" y="584996"/>
                </a:moveTo>
                <a:lnTo>
                  <a:pt x="0" y="591321"/>
                </a:lnTo>
                <a:lnTo>
                  <a:pt x="293065" y="1008227"/>
                </a:lnTo>
                <a:lnTo>
                  <a:pt x="0" y="1727026"/>
                </a:lnTo>
                <a:lnTo>
                  <a:pt x="0" y="1736597"/>
                </a:lnTo>
                <a:lnTo>
                  <a:pt x="297162" y="1007730"/>
                </a:lnTo>
                <a:lnTo>
                  <a:pt x="0" y="584996"/>
                </a:lnTo>
                <a:close/>
              </a:path>
              <a:path w="781685" h="3028315" extrusionOk="0">
                <a:moveTo>
                  <a:pt x="0" y="643501"/>
                </a:moveTo>
                <a:lnTo>
                  <a:pt x="0" y="649979"/>
                </a:lnTo>
                <a:lnTo>
                  <a:pt x="244537" y="997849"/>
                </a:lnTo>
                <a:lnTo>
                  <a:pt x="0" y="1597628"/>
                </a:lnTo>
                <a:lnTo>
                  <a:pt x="0" y="1607418"/>
                </a:lnTo>
                <a:lnTo>
                  <a:pt x="248730" y="997341"/>
                </a:lnTo>
                <a:lnTo>
                  <a:pt x="0" y="643501"/>
                </a:lnTo>
                <a:close/>
              </a:path>
              <a:path w="781685" h="3028315" extrusionOk="0">
                <a:moveTo>
                  <a:pt x="0" y="701998"/>
                </a:moveTo>
                <a:lnTo>
                  <a:pt x="0" y="708628"/>
                </a:lnTo>
                <a:lnTo>
                  <a:pt x="196013" y="987469"/>
                </a:lnTo>
                <a:lnTo>
                  <a:pt x="0" y="1468233"/>
                </a:lnTo>
                <a:lnTo>
                  <a:pt x="0" y="1478251"/>
                </a:lnTo>
                <a:lnTo>
                  <a:pt x="200303" y="986947"/>
                </a:lnTo>
                <a:lnTo>
                  <a:pt x="0" y="701998"/>
                </a:lnTo>
                <a:close/>
              </a:path>
              <a:path w="781685" h="3028315" extrusionOk="0">
                <a:moveTo>
                  <a:pt x="0" y="760494"/>
                </a:moveTo>
                <a:lnTo>
                  <a:pt x="0" y="767275"/>
                </a:lnTo>
                <a:lnTo>
                  <a:pt x="147487" y="977087"/>
                </a:lnTo>
                <a:lnTo>
                  <a:pt x="0" y="1338835"/>
                </a:lnTo>
                <a:lnTo>
                  <a:pt x="0" y="1349067"/>
                </a:lnTo>
                <a:lnTo>
                  <a:pt x="151880" y="976554"/>
                </a:lnTo>
                <a:lnTo>
                  <a:pt x="0" y="760494"/>
                </a:lnTo>
                <a:close/>
              </a:path>
              <a:path w="781685" h="3028315" extrusionOk="0">
                <a:moveTo>
                  <a:pt x="0" y="818996"/>
                </a:moveTo>
                <a:lnTo>
                  <a:pt x="0" y="825932"/>
                </a:lnTo>
                <a:lnTo>
                  <a:pt x="98957" y="966704"/>
                </a:lnTo>
                <a:lnTo>
                  <a:pt x="0" y="1209421"/>
                </a:lnTo>
                <a:lnTo>
                  <a:pt x="0" y="1219903"/>
                </a:lnTo>
                <a:lnTo>
                  <a:pt x="103452" y="966165"/>
                </a:lnTo>
                <a:lnTo>
                  <a:pt x="0" y="818996"/>
                </a:lnTo>
                <a:close/>
              </a:path>
              <a:path w="781685" h="3028315" extrusionOk="0">
                <a:moveTo>
                  <a:pt x="0" y="877501"/>
                </a:moveTo>
                <a:lnTo>
                  <a:pt x="0" y="884580"/>
                </a:lnTo>
                <a:lnTo>
                  <a:pt x="50431" y="956322"/>
                </a:lnTo>
                <a:lnTo>
                  <a:pt x="0" y="1080016"/>
                </a:lnTo>
                <a:lnTo>
                  <a:pt x="0" y="1090736"/>
                </a:lnTo>
                <a:lnTo>
                  <a:pt x="55021" y="955775"/>
                </a:lnTo>
                <a:lnTo>
                  <a:pt x="0" y="877501"/>
                </a:lnTo>
                <a:close/>
              </a:path>
              <a:path w="781685" h="3028315" extrusionOk="0">
                <a:moveTo>
                  <a:pt x="0" y="935999"/>
                </a:moveTo>
                <a:lnTo>
                  <a:pt x="0" y="943238"/>
                </a:lnTo>
                <a:lnTo>
                  <a:pt x="1903" y="945946"/>
                </a:lnTo>
                <a:lnTo>
                  <a:pt x="0" y="950615"/>
                </a:lnTo>
                <a:lnTo>
                  <a:pt x="0" y="961552"/>
                </a:lnTo>
                <a:lnTo>
                  <a:pt x="6595" y="945381"/>
                </a:lnTo>
                <a:lnTo>
                  <a:pt x="0" y="935999"/>
                </a:lnTo>
                <a:close/>
              </a:path>
            </a:pathLst>
          </a:custGeom>
          <a:solidFill>
            <a:srgbClr val="8DE2CE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5" name="Google Shape;45;p1">
            <a:extLst>
              <a:ext uri="{FF2B5EF4-FFF2-40B4-BE49-F238E27FC236}">
                <a16:creationId xmlns:a16="http://schemas.microsoft.com/office/drawing/2014/main" id="{5DF9C8F5-3087-767D-2A9D-B12BAA0C4F0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64754" y="252914"/>
            <a:ext cx="4057015" cy="7514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12700" rIns="0" bIns="0" anchor="t" anchorCtr="0">
            <a:spAutoFit/>
          </a:bodyPr>
          <a:lstStyle/>
          <a:p>
            <a:pPr marL="1270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2400" dirty="0">
                <a:solidFill>
                  <a:srgbClr val="787878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Проект по утилизации «_____»</a:t>
            </a:r>
            <a:endParaRPr sz="2400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46" name="Google Shape;46;p1">
            <a:extLst>
              <a:ext uri="{FF2B5EF4-FFF2-40B4-BE49-F238E27FC236}">
                <a16:creationId xmlns:a16="http://schemas.microsoft.com/office/drawing/2014/main" id="{E8A4AD13-3049-D4B3-E200-7806E0CBC9E4}"/>
              </a:ext>
            </a:extLst>
          </p:cNvPr>
          <p:cNvSpPr txBox="1"/>
          <p:nvPr/>
        </p:nvSpPr>
        <p:spPr>
          <a:xfrm>
            <a:off x="818762" y="1159179"/>
            <a:ext cx="9555904" cy="5616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3325" rIns="0" bIns="0" anchor="t" anchorCtr="0">
            <a:spAutoFit/>
          </a:bodyPr>
          <a:lstStyle/>
          <a:p>
            <a:pPr marL="12700" marR="508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b="1" dirty="0">
                <a:solidFill>
                  <a:srgbClr val="151616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Arial"/>
              </a:rPr>
              <a:t>Перечень вторичного сырья*, получаемого в рамках технологического процесса (наименование, направления использования) или перечень  производимой продукции (наименование, направления использования) или перечень выполняемых работ, оказываемых услуг с использованием  вторичных ресурсов</a:t>
            </a:r>
            <a:endParaRPr sz="1100" dirty="0">
              <a:solidFill>
                <a:schemeClr val="dk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62" name="Google Shape;62;p1">
            <a:extLst>
              <a:ext uri="{FF2B5EF4-FFF2-40B4-BE49-F238E27FC236}">
                <a16:creationId xmlns:a16="http://schemas.microsoft.com/office/drawing/2014/main" id="{926D6E9E-2B2F-0516-D883-D34F85491794}"/>
              </a:ext>
            </a:extLst>
          </p:cNvPr>
          <p:cNvSpPr/>
          <p:nvPr/>
        </p:nvSpPr>
        <p:spPr>
          <a:xfrm>
            <a:off x="4900999" y="197334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1360590" y="0"/>
                </a:moveTo>
                <a:lnTo>
                  <a:pt x="0" y="0"/>
                </a:lnTo>
                <a:lnTo>
                  <a:pt x="0" y="542922"/>
                </a:lnTo>
                <a:lnTo>
                  <a:pt x="1360590" y="542922"/>
                </a:lnTo>
                <a:lnTo>
                  <a:pt x="136059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 dirty="0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63" name="Google Shape;63;p1">
            <a:extLst>
              <a:ext uri="{FF2B5EF4-FFF2-40B4-BE49-F238E27FC236}">
                <a16:creationId xmlns:a16="http://schemas.microsoft.com/office/drawing/2014/main" id="{9A8CA613-1A5A-FC81-9488-F5B55C98A64E}"/>
              </a:ext>
            </a:extLst>
          </p:cNvPr>
          <p:cNvSpPr/>
          <p:nvPr/>
        </p:nvSpPr>
        <p:spPr>
          <a:xfrm>
            <a:off x="4900999" y="197334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90" y="0"/>
                </a:lnTo>
                <a:lnTo>
                  <a:pt x="1360590" y="542922"/>
                </a:lnTo>
                <a:lnTo>
                  <a:pt x="0" y="542922"/>
                </a:lnTo>
                <a:lnTo>
                  <a:pt x="0" y="0"/>
                </a:lnTo>
                <a:close/>
              </a:path>
            </a:pathLst>
          </a:custGeom>
          <a:noFill/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65" name="Google Shape;65;p1">
            <a:extLst>
              <a:ext uri="{FF2B5EF4-FFF2-40B4-BE49-F238E27FC236}">
                <a16:creationId xmlns:a16="http://schemas.microsoft.com/office/drawing/2014/main" id="{1C955914-0C15-D355-7314-61DEFBA2F77F}"/>
              </a:ext>
            </a:extLst>
          </p:cNvPr>
          <p:cNvSpPr/>
          <p:nvPr/>
        </p:nvSpPr>
        <p:spPr>
          <a:xfrm>
            <a:off x="4269450" y="2226963"/>
            <a:ext cx="632077" cy="129504"/>
          </a:xfrm>
          <a:custGeom>
            <a:avLst/>
            <a:gdLst/>
            <a:ahLst/>
            <a:cxnLst/>
            <a:rect l="l" t="t" r="r" b="b"/>
            <a:pathLst>
              <a:path w="612775" h="110489" extrusionOk="0">
                <a:moveTo>
                  <a:pt x="502066" y="0"/>
                </a:moveTo>
                <a:lnTo>
                  <a:pt x="502066" y="110195"/>
                </a:lnTo>
                <a:lnTo>
                  <a:pt x="594267" y="64080"/>
                </a:lnTo>
                <a:lnTo>
                  <a:pt x="507827" y="64080"/>
                </a:lnTo>
                <a:lnTo>
                  <a:pt x="507827" y="46079"/>
                </a:lnTo>
                <a:lnTo>
                  <a:pt x="594256" y="46079"/>
                </a:lnTo>
                <a:lnTo>
                  <a:pt x="502066" y="0"/>
                </a:lnTo>
                <a:close/>
              </a:path>
              <a:path w="612775" h="110489" extrusionOk="0">
                <a:moveTo>
                  <a:pt x="502066" y="46079"/>
                </a:moveTo>
                <a:lnTo>
                  <a:pt x="0" y="46079"/>
                </a:lnTo>
                <a:lnTo>
                  <a:pt x="0" y="64080"/>
                </a:lnTo>
                <a:lnTo>
                  <a:pt x="502066" y="64080"/>
                </a:lnTo>
                <a:lnTo>
                  <a:pt x="502066" y="46079"/>
                </a:lnTo>
                <a:close/>
              </a:path>
              <a:path w="612775" h="110489" extrusionOk="0">
                <a:moveTo>
                  <a:pt x="594256" y="46079"/>
                </a:moveTo>
                <a:lnTo>
                  <a:pt x="507827" y="46079"/>
                </a:lnTo>
                <a:lnTo>
                  <a:pt x="507827" y="64080"/>
                </a:lnTo>
                <a:lnTo>
                  <a:pt x="594267" y="64080"/>
                </a:lnTo>
                <a:lnTo>
                  <a:pt x="612263" y="55079"/>
                </a:lnTo>
                <a:lnTo>
                  <a:pt x="594256" y="46079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68" name="Google Shape;68;p1">
            <a:extLst>
              <a:ext uri="{FF2B5EF4-FFF2-40B4-BE49-F238E27FC236}">
                <a16:creationId xmlns:a16="http://schemas.microsoft.com/office/drawing/2014/main" id="{AF4EB888-45C8-4E46-79EE-BD07B314A233}"/>
              </a:ext>
            </a:extLst>
          </p:cNvPr>
          <p:cNvSpPr/>
          <p:nvPr/>
        </p:nvSpPr>
        <p:spPr>
          <a:xfrm>
            <a:off x="6935998" y="197334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87" y="0"/>
                </a:lnTo>
                <a:lnTo>
                  <a:pt x="1360587" y="542922"/>
                </a:lnTo>
                <a:lnTo>
                  <a:pt x="0" y="542922"/>
                </a:lnTo>
                <a:lnTo>
                  <a:pt x="0" y="0"/>
                </a:lnTo>
                <a:close/>
              </a:path>
            </a:pathLst>
          </a:custGeom>
          <a:solidFill>
            <a:srgbClr val="FFF8CC"/>
          </a:solidFill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70" name="Google Shape;70;p1">
            <a:extLst>
              <a:ext uri="{FF2B5EF4-FFF2-40B4-BE49-F238E27FC236}">
                <a16:creationId xmlns:a16="http://schemas.microsoft.com/office/drawing/2014/main" id="{6610F2A6-311E-336F-7A57-A2A107B43CE7}"/>
              </a:ext>
            </a:extLst>
          </p:cNvPr>
          <p:cNvSpPr/>
          <p:nvPr/>
        </p:nvSpPr>
        <p:spPr>
          <a:xfrm>
            <a:off x="6304449" y="2226963"/>
            <a:ext cx="632077" cy="129504"/>
          </a:xfrm>
          <a:custGeom>
            <a:avLst/>
            <a:gdLst/>
            <a:ahLst/>
            <a:cxnLst/>
            <a:rect l="l" t="t" r="r" b="b"/>
            <a:pathLst>
              <a:path w="612775" h="110489" extrusionOk="0">
                <a:moveTo>
                  <a:pt x="502067" y="0"/>
                </a:moveTo>
                <a:lnTo>
                  <a:pt x="502067" y="110195"/>
                </a:lnTo>
                <a:lnTo>
                  <a:pt x="594268" y="64080"/>
                </a:lnTo>
                <a:lnTo>
                  <a:pt x="507827" y="64080"/>
                </a:lnTo>
                <a:lnTo>
                  <a:pt x="507827" y="46079"/>
                </a:lnTo>
                <a:lnTo>
                  <a:pt x="594256" y="46079"/>
                </a:lnTo>
                <a:lnTo>
                  <a:pt x="502067" y="0"/>
                </a:lnTo>
                <a:close/>
              </a:path>
              <a:path w="612775" h="110489" extrusionOk="0">
                <a:moveTo>
                  <a:pt x="502067" y="46079"/>
                </a:moveTo>
                <a:lnTo>
                  <a:pt x="0" y="46079"/>
                </a:lnTo>
                <a:lnTo>
                  <a:pt x="0" y="64080"/>
                </a:lnTo>
                <a:lnTo>
                  <a:pt x="502067" y="64080"/>
                </a:lnTo>
                <a:lnTo>
                  <a:pt x="502067" y="46079"/>
                </a:lnTo>
                <a:close/>
              </a:path>
              <a:path w="612775" h="110489" extrusionOk="0">
                <a:moveTo>
                  <a:pt x="594256" y="46079"/>
                </a:moveTo>
                <a:lnTo>
                  <a:pt x="507827" y="46079"/>
                </a:lnTo>
                <a:lnTo>
                  <a:pt x="507827" y="64080"/>
                </a:lnTo>
                <a:lnTo>
                  <a:pt x="594268" y="64080"/>
                </a:lnTo>
                <a:lnTo>
                  <a:pt x="612263" y="55079"/>
                </a:lnTo>
                <a:lnTo>
                  <a:pt x="594256" y="46079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72" name="Google Shape;72;p1">
            <a:extLst>
              <a:ext uri="{FF2B5EF4-FFF2-40B4-BE49-F238E27FC236}">
                <a16:creationId xmlns:a16="http://schemas.microsoft.com/office/drawing/2014/main" id="{261EB9E6-F3C4-C746-2B38-EA8C743533B2}"/>
              </a:ext>
            </a:extLst>
          </p:cNvPr>
          <p:cNvSpPr/>
          <p:nvPr/>
        </p:nvSpPr>
        <p:spPr>
          <a:xfrm>
            <a:off x="8970996" y="197334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1360587" y="0"/>
                </a:moveTo>
                <a:lnTo>
                  <a:pt x="0" y="0"/>
                </a:lnTo>
                <a:lnTo>
                  <a:pt x="0" y="542922"/>
                </a:lnTo>
                <a:lnTo>
                  <a:pt x="1360587" y="542922"/>
                </a:lnTo>
                <a:lnTo>
                  <a:pt x="13605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73" name="Google Shape;73;p1">
            <a:extLst>
              <a:ext uri="{FF2B5EF4-FFF2-40B4-BE49-F238E27FC236}">
                <a16:creationId xmlns:a16="http://schemas.microsoft.com/office/drawing/2014/main" id="{F7409F4B-D6A5-A8EA-EC45-AD51D13E23F7}"/>
              </a:ext>
            </a:extLst>
          </p:cNvPr>
          <p:cNvSpPr/>
          <p:nvPr/>
        </p:nvSpPr>
        <p:spPr>
          <a:xfrm>
            <a:off x="8970996" y="197334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87" y="0"/>
                </a:lnTo>
                <a:lnTo>
                  <a:pt x="1360587" y="542922"/>
                </a:lnTo>
                <a:lnTo>
                  <a:pt x="0" y="542922"/>
                </a:lnTo>
                <a:lnTo>
                  <a:pt x="0" y="0"/>
                </a:lnTo>
                <a:close/>
              </a:path>
            </a:pathLst>
          </a:custGeom>
          <a:noFill/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75" name="Google Shape;75;p1">
            <a:extLst>
              <a:ext uri="{FF2B5EF4-FFF2-40B4-BE49-F238E27FC236}">
                <a16:creationId xmlns:a16="http://schemas.microsoft.com/office/drawing/2014/main" id="{68586478-F78B-64A7-946F-009CA760168E}"/>
              </a:ext>
            </a:extLst>
          </p:cNvPr>
          <p:cNvSpPr/>
          <p:nvPr/>
        </p:nvSpPr>
        <p:spPr>
          <a:xfrm>
            <a:off x="8339443" y="2226963"/>
            <a:ext cx="632077" cy="129504"/>
          </a:xfrm>
          <a:custGeom>
            <a:avLst/>
            <a:gdLst/>
            <a:ahLst/>
            <a:cxnLst/>
            <a:rect l="l" t="t" r="r" b="b"/>
            <a:pathLst>
              <a:path w="612775" h="110489" extrusionOk="0">
                <a:moveTo>
                  <a:pt x="502070" y="0"/>
                </a:moveTo>
                <a:lnTo>
                  <a:pt x="502070" y="110195"/>
                </a:lnTo>
                <a:lnTo>
                  <a:pt x="594270" y="64080"/>
                </a:lnTo>
                <a:lnTo>
                  <a:pt x="507829" y="64080"/>
                </a:lnTo>
                <a:lnTo>
                  <a:pt x="507829" y="46079"/>
                </a:lnTo>
                <a:lnTo>
                  <a:pt x="594258" y="46079"/>
                </a:lnTo>
                <a:lnTo>
                  <a:pt x="502070" y="0"/>
                </a:lnTo>
                <a:close/>
              </a:path>
              <a:path w="612775" h="110489" extrusionOk="0">
                <a:moveTo>
                  <a:pt x="502070" y="46079"/>
                </a:moveTo>
                <a:lnTo>
                  <a:pt x="0" y="46079"/>
                </a:lnTo>
                <a:lnTo>
                  <a:pt x="0" y="64080"/>
                </a:lnTo>
                <a:lnTo>
                  <a:pt x="502070" y="64080"/>
                </a:lnTo>
                <a:lnTo>
                  <a:pt x="502070" y="46079"/>
                </a:lnTo>
                <a:close/>
              </a:path>
              <a:path w="612775" h="110489" extrusionOk="0">
                <a:moveTo>
                  <a:pt x="594258" y="46079"/>
                </a:moveTo>
                <a:lnTo>
                  <a:pt x="507829" y="46079"/>
                </a:lnTo>
                <a:lnTo>
                  <a:pt x="507829" y="64080"/>
                </a:lnTo>
                <a:lnTo>
                  <a:pt x="594270" y="64080"/>
                </a:lnTo>
                <a:lnTo>
                  <a:pt x="612265" y="55079"/>
                </a:lnTo>
                <a:lnTo>
                  <a:pt x="594258" y="46079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77" name="Google Shape;77;p1">
            <a:extLst>
              <a:ext uri="{FF2B5EF4-FFF2-40B4-BE49-F238E27FC236}">
                <a16:creationId xmlns:a16="http://schemas.microsoft.com/office/drawing/2014/main" id="{8085DB83-217D-0E85-B624-934B484731A2}"/>
              </a:ext>
            </a:extLst>
          </p:cNvPr>
          <p:cNvSpPr/>
          <p:nvPr/>
        </p:nvSpPr>
        <p:spPr>
          <a:xfrm>
            <a:off x="5545872" y="2609703"/>
            <a:ext cx="113969" cy="508346"/>
          </a:xfrm>
          <a:custGeom>
            <a:avLst/>
            <a:gdLst/>
            <a:ahLst/>
            <a:cxnLst/>
            <a:rect l="l" t="t" r="r" b="b"/>
            <a:pathLst>
              <a:path w="110489" h="433705" extrusionOk="0">
                <a:moveTo>
                  <a:pt x="46116" y="323204"/>
                </a:moveTo>
                <a:lnTo>
                  <a:pt x="0" y="323204"/>
                </a:lnTo>
                <a:lnTo>
                  <a:pt x="55116" y="433400"/>
                </a:lnTo>
                <a:lnTo>
                  <a:pt x="107317" y="328964"/>
                </a:lnTo>
                <a:lnTo>
                  <a:pt x="46116" y="328964"/>
                </a:lnTo>
                <a:lnTo>
                  <a:pt x="46116" y="323204"/>
                </a:lnTo>
                <a:close/>
              </a:path>
              <a:path w="110489" h="433705" extrusionOk="0">
                <a:moveTo>
                  <a:pt x="64115" y="0"/>
                </a:moveTo>
                <a:lnTo>
                  <a:pt x="46116" y="0"/>
                </a:lnTo>
                <a:lnTo>
                  <a:pt x="46116" y="328964"/>
                </a:lnTo>
                <a:lnTo>
                  <a:pt x="64115" y="328964"/>
                </a:lnTo>
                <a:lnTo>
                  <a:pt x="64115" y="0"/>
                </a:lnTo>
                <a:close/>
              </a:path>
              <a:path w="110489" h="433705" extrusionOk="0">
                <a:moveTo>
                  <a:pt x="110196" y="323204"/>
                </a:moveTo>
                <a:lnTo>
                  <a:pt x="64115" y="323204"/>
                </a:lnTo>
                <a:lnTo>
                  <a:pt x="64115" y="328964"/>
                </a:lnTo>
                <a:lnTo>
                  <a:pt x="107317" y="328964"/>
                </a:lnTo>
                <a:lnTo>
                  <a:pt x="110196" y="323204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0" name="Google Shape;80;p1">
            <a:extLst>
              <a:ext uri="{FF2B5EF4-FFF2-40B4-BE49-F238E27FC236}">
                <a16:creationId xmlns:a16="http://schemas.microsoft.com/office/drawing/2014/main" id="{D01E84D1-E1E3-97AF-46E0-62C73F8689B0}"/>
              </a:ext>
            </a:extLst>
          </p:cNvPr>
          <p:cNvSpPr/>
          <p:nvPr/>
        </p:nvSpPr>
        <p:spPr>
          <a:xfrm>
            <a:off x="4900999" y="3117691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90" y="0"/>
                </a:lnTo>
                <a:lnTo>
                  <a:pt x="1360590" y="542923"/>
                </a:lnTo>
                <a:lnTo>
                  <a:pt x="0" y="542923"/>
                </a:lnTo>
                <a:lnTo>
                  <a:pt x="0" y="0"/>
                </a:lnTo>
                <a:close/>
              </a:path>
            </a:pathLst>
          </a:custGeom>
          <a:solidFill>
            <a:srgbClr val="FFF8CC"/>
          </a:solidFill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2" name="Google Shape;82;p1">
            <a:extLst>
              <a:ext uri="{FF2B5EF4-FFF2-40B4-BE49-F238E27FC236}">
                <a16:creationId xmlns:a16="http://schemas.microsoft.com/office/drawing/2014/main" id="{84F16EB0-044D-61F1-EEB9-EE7CA2B1E3A7}"/>
              </a:ext>
            </a:extLst>
          </p:cNvPr>
          <p:cNvSpPr/>
          <p:nvPr/>
        </p:nvSpPr>
        <p:spPr>
          <a:xfrm>
            <a:off x="6935998" y="3117691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1360587" y="0"/>
                </a:moveTo>
                <a:lnTo>
                  <a:pt x="0" y="0"/>
                </a:lnTo>
                <a:lnTo>
                  <a:pt x="0" y="542923"/>
                </a:lnTo>
                <a:lnTo>
                  <a:pt x="1360587" y="542923"/>
                </a:lnTo>
                <a:lnTo>
                  <a:pt x="136058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3" name="Google Shape;83;p1">
            <a:extLst>
              <a:ext uri="{FF2B5EF4-FFF2-40B4-BE49-F238E27FC236}">
                <a16:creationId xmlns:a16="http://schemas.microsoft.com/office/drawing/2014/main" id="{8B9713B2-C100-F7F5-C377-74C118A7C545}"/>
              </a:ext>
            </a:extLst>
          </p:cNvPr>
          <p:cNvSpPr/>
          <p:nvPr/>
        </p:nvSpPr>
        <p:spPr>
          <a:xfrm>
            <a:off x="6935998" y="3117691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87" y="0"/>
                </a:lnTo>
                <a:lnTo>
                  <a:pt x="1360587" y="542923"/>
                </a:lnTo>
                <a:lnTo>
                  <a:pt x="0" y="542923"/>
                </a:lnTo>
                <a:lnTo>
                  <a:pt x="0" y="0"/>
                </a:lnTo>
                <a:close/>
              </a:path>
            </a:pathLst>
          </a:custGeom>
          <a:noFill/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5" name="Google Shape;85;p1">
            <a:extLst>
              <a:ext uri="{FF2B5EF4-FFF2-40B4-BE49-F238E27FC236}">
                <a16:creationId xmlns:a16="http://schemas.microsoft.com/office/drawing/2014/main" id="{D90DCB51-1294-566B-0BAC-43785642585C}"/>
              </a:ext>
            </a:extLst>
          </p:cNvPr>
          <p:cNvSpPr/>
          <p:nvPr/>
        </p:nvSpPr>
        <p:spPr>
          <a:xfrm>
            <a:off x="6304449" y="3371312"/>
            <a:ext cx="632077" cy="129504"/>
          </a:xfrm>
          <a:custGeom>
            <a:avLst/>
            <a:gdLst/>
            <a:ahLst/>
            <a:cxnLst/>
            <a:rect l="l" t="t" r="r" b="b"/>
            <a:pathLst>
              <a:path w="612775" h="110489" extrusionOk="0">
                <a:moveTo>
                  <a:pt x="502067" y="0"/>
                </a:moveTo>
                <a:lnTo>
                  <a:pt x="502067" y="110195"/>
                </a:lnTo>
                <a:lnTo>
                  <a:pt x="594270" y="64079"/>
                </a:lnTo>
                <a:lnTo>
                  <a:pt x="507827" y="64079"/>
                </a:lnTo>
                <a:lnTo>
                  <a:pt x="507827" y="46079"/>
                </a:lnTo>
                <a:lnTo>
                  <a:pt x="594256" y="46079"/>
                </a:lnTo>
                <a:lnTo>
                  <a:pt x="502067" y="0"/>
                </a:lnTo>
                <a:close/>
              </a:path>
              <a:path w="612775" h="110489" extrusionOk="0">
                <a:moveTo>
                  <a:pt x="502067" y="46079"/>
                </a:moveTo>
                <a:lnTo>
                  <a:pt x="0" y="46079"/>
                </a:lnTo>
                <a:lnTo>
                  <a:pt x="0" y="64079"/>
                </a:lnTo>
                <a:lnTo>
                  <a:pt x="502067" y="64079"/>
                </a:lnTo>
                <a:lnTo>
                  <a:pt x="502067" y="46079"/>
                </a:lnTo>
                <a:close/>
              </a:path>
              <a:path w="612775" h="110489" extrusionOk="0">
                <a:moveTo>
                  <a:pt x="594256" y="46079"/>
                </a:moveTo>
                <a:lnTo>
                  <a:pt x="507827" y="46079"/>
                </a:lnTo>
                <a:lnTo>
                  <a:pt x="507827" y="64079"/>
                </a:lnTo>
                <a:lnTo>
                  <a:pt x="594270" y="64079"/>
                </a:lnTo>
                <a:lnTo>
                  <a:pt x="612263" y="55079"/>
                </a:lnTo>
                <a:lnTo>
                  <a:pt x="594256" y="46079"/>
                </a:lnTo>
                <a:close/>
              </a:path>
            </a:pathLst>
          </a:custGeom>
          <a:solidFill>
            <a:srgbClr val="40A56F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86" name="Google Shape;86;p1">
            <a:extLst>
              <a:ext uri="{FF2B5EF4-FFF2-40B4-BE49-F238E27FC236}">
                <a16:creationId xmlns:a16="http://schemas.microsoft.com/office/drawing/2014/main" id="{199F51C0-3AF9-2E69-9E34-7D57E61473B1}"/>
              </a:ext>
            </a:extLst>
          </p:cNvPr>
          <p:cNvSpPr/>
          <p:nvPr/>
        </p:nvSpPr>
        <p:spPr>
          <a:xfrm>
            <a:off x="3558442" y="2609703"/>
            <a:ext cx="1342755" cy="2035615"/>
          </a:xfrm>
          <a:custGeom>
            <a:avLst/>
            <a:gdLst/>
            <a:ahLst/>
            <a:cxnLst/>
            <a:rect l="l" t="t" r="r" b="b"/>
            <a:pathLst>
              <a:path w="1301750" h="1736725" extrusionOk="0">
                <a:moveTo>
                  <a:pt x="1191361" y="1626105"/>
                </a:moveTo>
                <a:lnTo>
                  <a:pt x="1191361" y="1736302"/>
                </a:lnTo>
                <a:lnTo>
                  <a:pt x="1283563" y="1690185"/>
                </a:lnTo>
                <a:lnTo>
                  <a:pt x="1197122" y="1690185"/>
                </a:lnTo>
                <a:lnTo>
                  <a:pt x="1197122" y="1672186"/>
                </a:lnTo>
                <a:lnTo>
                  <a:pt x="1283553" y="1672186"/>
                </a:lnTo>
                <a:lnTo>
                  <a:pt x="1191361" y="1626105"/>
                </a:lnTo>
                <a:close/>
              </a:path>
              <a:path w="1301750" h="1736725" extrusionOk="0">
                <a:moveTo>
                  <a:pt x="0" y="1681185"/>
                </a:moveTo>
                <a:lnTo>
                  <a:pt x="0" y="1690185"/>
                </a:lnTo>
                <a:lnTo>
                  <a:pt x="8999" y="1690185"/>
                </a:lnTo>
                <a:lnTo>
                  <a:pt x="0" y="1681185"/>
                </a:lnTo>
                <a:close/>
              </a:path>
              <a:path w="1301750" h="1736725" extrusionOk="0">
                <a:moveTo>
                  <a:pt x="17999" y="0"/>
                </a:moveTo>
                <a:lnTo>
                  <a:pt x="0" y="0"/>
                </a:lnTo>
                <a:lnTo>
                  <a:pt x="0" y="1681185"/>
                </a:lnTo>
                <a:lnTo>
                  <a:pt x="8999" y="1690185"/>
                </a:lnTo>
                <a:lnTo>
                  <a:pt x="8999" y="1672186"/>
                </a:lnTo>
                <a:lnTo>
                  <a:pt x="17999" y="1672186"/>
                </a:lnTo>
                <a:lnTo>
                  <a:pt x="17999" y="0"/>
                </a:lnTo>
                <a:close/>
              </a:path>
              <a:path w="1301750" h="1736725" extrusionOk="0">
                <a:moveTo>
                  <a:pt x="17999" y="1672186"/>
                </a:moveTo>
                <a:lnTo>
                  <a:pt x="8999" y="1672186"/>
                </a:lnTo>
                <a:lnTo>
                  <a:pt x="8999" y="1690185"/>
                </a:lnTo>
                <a:lnTo>
                  <a:pt x="17999" y="1681185"/>
                </a:lnTo>
                <a:lnTo>
                  <a:pt x="17999" y="1672186"/>
                </a:lnTo>
                <a:close/>
              </a:path>
              <a:path w="1301750" h="1736725" extrusionOk="0">
                <a:moveTo>
                  <a:pt x="1191361" y="1672186"/>
                </a:moveTo>
                <a:lnTo>
                  <a:pt x="17999" y="1672186"/>
                </a:lnTo>
                <a:lnTo>
                  <a:pt x="17999" y="1681185"/>
                </a:lnTo>
                <a:lnTo>
                  <a:pt x="8999" y="1690185"/>
                </a:lnTo>
                <a:lnTo>
                  <a:pt x="1191361" y="1690185"/>
                </a:lnTo>
                <a:lnTo>
                  <a:pt x="1191361" y="1672186"/>
                </a:lnTo>
                <a:close/>
              </a:path>
              <a:path w="1301750" h="1736725" extrusionOk="0">
                <a:moveTo>
                  <a:pt x="1283553" y="1672186"/>
                </a:moveTo>
                <a:lnTo>
                  <a:pt x="1197122" y="1672186"/>
                </a:lnTo>
                <a:lnTo>
                  <a:pt x="1197122" y="1690185"/>
                </a:lnTo>
                <a:lnTo>
                  <a:pt x="1283563" y="1690185"/>
                </a:lnTo>
                <a:lnTo>
                  <a:pt x="1301558" y="1681185"/>
                </a:lnTo>
                <a:lnTo>
                  <a:pt x="1283553" y="1672186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09" name="Google Shape;109;p1">
            <a:extLst>
              <a:ext uri="{FF2B5EF4-FFF2-40B4-BE49-F238E27FC236}">
                <a16:creationId xmlns:a16="http://schemas.microsoft.com/office/drawing/2014/main" id="{A05844F1-FB2A-6D20-94C9-319C4F2D062E}"/>
              </a:ext>
            </a:extLst>
          </p:cNvPr>
          <p:cNvSpPr txBox="1"/>
          <p:nvPr/>
        </p:nvSpPr>
        <p:spPr>
          <a:xfrm>
            <a:off x="821376" y="6436316"/>
            <a:ext cx="9515475" cy="6711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54600" rIns="0" bIns="0" anchor="t" anchorCtr="0">
            <a:spAutoFit/>
          </a:bodyPr>
          <a:lstStyle/>
          <a:p>
            <a:pPr marL="12700" marR="367665" lvl="0" indent="0" algn="l" rtl="0">
              <a:lnSpc>
                <a:spcPct val="749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1100" dirty="0">
                <a:solidFill>
                  <a:srgbClr val="151616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* Наименование вторичного сырья, продукции, перечень выполняемых работ, оказываемых услуг указывается в соответствии с ТУ, ГОСТ или иным  технологическим, нормативно-техническим документом</a:t>
            </a:r>
            <a:endParaRPr sz="110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marL="0" marR="5080" lvl="0" indent="0" algn="r" rtl="0">
              <a:lnSpc>
                <a:spcPct val="100000"/>
              </a:lnSpc>
              <a:spcBef>
                <a:spcPts val="1145"/>
              </a:spcBef>
              <a:spcAft>
                <a:spcPts val="0"/>
              </a:spcAft>
              <a:buNone/>
            </a:pPr>
            <a:r>
              <a:rPr lang="ru-RU" sz="1350" b="1" dirty="0">
                <a:solidFill>
                  <a:srgbClr val="2F6363"/>
                </a:solidFill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3</a:t>
            </a:r>
            <a:endParaRPr sz="1350" dirty="0">
              <a:solidFill>
                <a:schemeClr val="dk1"/>
              </a:solidFill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</p:txBody>
      </p:sp>
      <p:sp>
        <p:nvSpPr>
          <p:cNvPr id="3" name="Google Shape;63;p1">
            <a:extLst>
              <a:ext uri="{FF2B5EF4-FFF2-40B4-BE49-F238E27FC236}">
                <a16:creationId xmlns:a16="http://schemas.microsoft.com/office/drawing/2014/main" id="{0001BB6C-78A9-C543-4976-5180C8837DB6}"/>
              </a:ext>
            </a:extLst>
          </p:cNvPr>
          <p:cNvSpPr/>
          <p:nvPr/>
        </p:nvSpPr>
        <p:spPr>
          <a:xfrm>
            <a:off x="835117" y="1973553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90" y="0"/>
                </a:lnTo>
                <a:lnTo>
                  <a:pt x="1360590" y="542922"/>
                </a:lnTo>
                <a:lnTo>
                  <a:pt x="0" y="542922"/>
                </a:lnTo>
                <a:lnTo>
                  <a:pt x="0" y="0"/>
                </a:lnTo>
                <a:close/>
              </a:path>
            </a:pathLst>
          </a:custGeom>
          <a:noFill/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4" name="Google Shape;65;p1">
            <a:extLst>
              <a:ext uri="{FF2B5EF4-FFF2-40B4-BE49-F238E27FC236}">
                <a16:creationId xmlns:a16="http://schemas.microsoft.com/office/drawing/2014/main" id="{5D8E2CD3-83D4-BFF5-850B-8598CC8897EB}"/>
              </a:ext>
            </a:extLst>
          </p:cNvPr>
          <p:cNvSpPr/>
          <p:nvPr/>
        </p:nvSpPr>
        <p:spPr>
          <a:xfrm>
            <a:off x="2224094" y="2226772"/>
            <a:ext cx="632077" cy="129504"/>
          </a:xfrm>
          <a:custGeom>
            <a:avLst/>
            <a:gdLst/>
            <a:ahLst/>
            <a:cxnLst/>
            <a:rect l="l" t="t" r="r" b="b"/>
            <a:pathLst>
              <a:path w="612775" h="110489" extrusionOk="0">
                <a:moveTo>
                  <a:pt x="502066" y="0"/>
                </a:moveTo>
                <a:lnTo>
                  <a:pt x="502066" y="110195"/>
                </a:lnTo>
                <a:lnTo>
                  <a:pt x="594267" y="64080"/>
                </a:lnTo>
                <a:lnTo>
                  <a:pt x="507827" y="64080"/>
                </a:lnTo>
                <a:lnTo>
                  <a:pt x="507827" y="46079"/>
                </a:lnTo>
                <a:lnTo>
                  <a:pt x="594256" y="46079"/>
                </a:lnTo>
                <a:lnTo>
                  <a:pt x="502066" y="0"/>
                </a:lnTo>
                <a:close/>
              </a:path>
              <a:path w="612775" h="110489" extrusionOk="0">
                <a:moveTo>
                  <a:pt x="502066" y="46079"/>
                </a:moveTo>
                <a:lnTo>
                  <a:pt x="0" y="46079"/>
                </a:lnTo>
                <a:lnTo>
                  <a:pt x="0" y="64080"/>
                </a:lnTo>
                <a:lnTo>
                  <a:pt x="502066" y="64080"/>
                </a:lnTo>
                <a:lnTo>
                  <a:pt x="502066" y="46079"/>
                </a:lnTo>
                <a:close/>
              </a:path>
              <a:path w="612775" h="110489" extrusionOk="0">
                <a:moveTo>
                  <a:pt x="594256" y="46079"/>
                </a:moveTo>
                <a:lnTo>
                  <a:pt x="507827" y="46079"/>
                </a:lnTo>
                <a:lnTo>
                  <a:pt x="507827" y="64080"/>
                </a:lnTo>
                <a:lnTo>
                  <a:pt x="594267" y="64080"/>
                </a:lnTo>
                <a:lnTo>
                  <a:pt x="612263" y="55079"/>
                </a:lnTo>
                <a:lnTo>
                  <a:pt x="594256" y="46079"/>
                </a:lnTo>
                <a:close/>
              </a:path>
            </a:pathLst>
          </a:custGeom>
          <a:solidFill>
            <a:srgbClr val="787878"/>
          </a:solidFill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5" name="Google Shape;63;p1">
            <a:extLst>
              <a:ext uri="{FF2B5EF4-FFF2-40B4-BE49-F238E27FC236}">
                <a16:creationId xmlns:a16="http://schemas.microsoft.com/office/drawing/2014/main" id="{21A53D9C-E6F0-1F4C-3EE9-A0D1A73597D5}"/>
              </a:ext>
            </a:extLst>
          </p:cNvPr>
          <p:cNvSpPr/>
          <p:nvPr/>
        </p:nvSpPr>
        <p:spPr>
          <a:xfrm>
            <a:off x="2856171" y="1974849"/>
            <a:ext cx="1403670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90" y="0"/>
                </a:lnTo>
                <a:lnTo>
                  <a:pt x="1360590" y="542922"/>
                </a:lnTo>
                <a:lnTo>
                  <a:pt x="0" y="542922"/>
                </a:lnTo>
                <a:lnTo>
                  <a:pt x="0" y="0"/>
                </a:lnTo>
                <a:close/>
              </a:path>
            </a:pathLst>
          </a:custGeom>
          <a:solidFill>
            <a:srgbClr val="FFF8CC"/>
          </a:solidFill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E2E618E-EAE6-1757-6054-805E6859D3CA}"/>
              </a:ext>
            </a:extLst>
          </p:cNvPr>
          <p:cNvSpPr txBox="1"/>
          <p:nvPr/>
        </p:nvSpPr>
        <p:spPr>
          <a:xfrm>
            <a:off x="4804675" y="4260919"/>
            <a:ext cx="1903095" cy="6374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  <a:sym typeface="Arial"/>
              </a:rPr>
              <a:t>Вид выполняемых работ,  оказываемых услуг с  использованием вторичных  ресурсов</a:t>
            </a:r>
            <a:endParaRPr lang="ru-RU" sz="800" dirty="0">
              <a:solidFill>
                <a:schemeClr val="dk1"/>
              </a:solidFill>
              <a:latin typeface="+mj-lt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2" name="Google Shape;83;p1">
            <a:extLst>
              <a:ext uri="{FF2B5EF4-FFF2-40B4-BE49-F238E27FC236}">
                <a16:creationId xmlns:a16="http://schemas.microsoft.com/office/drawing/2014/main" id="{DEB6D254-D715-F22A-FF1F-9CDBEFF30E22}"/>
              </a:ext>
            </a:extLst>
          </p:cNvPr>
          <p:cNvSpPr/>
          <p:nvPr/>
        </p:nvSpPr>
        <p:spPr>
          <a:xfrm>
            <a:off x="4894829" y="4262039"/>
            <a:ext cx="1645684" cy="636362"/>
          </a:xfrm>
          <a:custGeom>
            <a:avLst/>
            <a:gdLst/>
            <a:ahLst/>
            <a:cxnLst/>
            <a:rect l="l" t="t" r="r" b="b"/>
            <a:pathLst>
              <a:path w="1360804" h="542925" extrusionOk="0">
                <a:moveTo>
                  <a:pt x="0" y="0"/>
                </a:moveTo>
                <a:lnTo>
                  <a:pt x="1360587" y="0"/>
                </a:lnTo>
                <a:lnTo>
                  <a:pt x="1360587" y="542923"/>
                </a:lnTo>
                <a:lnTo>
                  <a:pt x="0" y="542923"/>
                </a:lnTo>
                <a:lnTo>
                  <a:pt x="0" y="0"/>
                </a:lnTo>
                <a:close/>
              </a:path>
            </a:pathLst>
          </a:custGeom>
          <a:noFill/>
          <a:ln w="18550" cap="flat" cmpd="sng">
            <a:solidFill>
              <a:srgbClr val="5A5B5A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57">
              <a:solidFill>
                <a:schemeClr val="dk1"/>
              </a:solidFill>
              <a:latin typeface="Times New Roman" panose="02020603050405020304" pitchFamily="18" charset="0"/>
              <a:ea typeface="Calibri"/>
              <a:cs typeface="Times New Roman" panose="02020603050405020304" pitchFamily="18" charset="0"/>
              <a:sym typeface="Calibri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BDB5D6DA-59FE-E100-67C7-16BBEB52B60E}"/>
              </a:ext>
            </a:extLst>
          </p:cNvPr>
          <p:cNvSpPr txBox="1"/>
          <p:nvPr/>
        </p:nvSpPr>
        <p:spPr>
          <a:xfrm>
            <a:off x="808408" y="2042353"/>
            <a:ext cx="1532284" cy="498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Перечень вторичных ресурсов (отходов, с указанием ФККО)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B51FDA1-57F8-A9C1-FA0B-22293EAE7D23}"/>
              </a:ext>
            </a:extLst>
          </p:cNvPr>
          <p:cNvSpPr txBox="1"/>
          <p:nvPr/>
        </p:nvSpPr>
        <p:spPr>
          <a:xfrm>
            <a:off x="2793262" y="2030426"/>
            <a:ext cx="1532284" cy="517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Наименование операции 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/</a:t>
            </a: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 марка (модель) оборудования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0B075B5-7B3A-0541-F5BC-2A0386D8B932}"/>
              </a:ext>
            </a:extLst>
          </p:cNvPr>
          <p:cNvSpPr txBox="1"/>
          <p:nvPr/>
        </p:nvSpPr>
        <p:spPr>
          <a:xfrm>
            <a:off x="4834024" y="2097153"/>
            <a:ext cx="1285911" cy="3592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defTabSz="914400" rtl="0" eaLnBrk="1" fontAlgn="auto" latinLnBrk="0" hangingPunct="1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Промежуточные продукты</a:t>
            </a:r>
            <a:endParaRPr kumimoji="0" lang="ru-RU" sz="8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j-lt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0B606B2D-46AA-D22B-D730-2B20B4A47156}"/>
              </a:ext>
            </a:extLst>
          </p:cNvPr>
          <p:cNvSpPr txBox="1"/>
          <p:nvPr/>
        </p:nvSpPr>
        <p:spPr>
          <a:xfrm>
            <a:off x="4836692" y="3180567"/>
            <a:ext cx="1532284" cy="517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Наименование операции 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/</a:t>
            </a: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 марка (модель) оборудования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1A3898E-25B9-4AA8-EA17-41C54DD5E357}"/>
              </a:ext>
            </a:extLst>
          </p:cNvPr>
          <p:cNvSpPr txBox="1"/>
          <p:nvPr/>
        </p:nvSpPr>
        <p:spPr>
          <a:xfrm>
            <a:off x="6880122" y="2030426"/>
            <a:ext cx="1532284" cy="51730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Наименование операции </a:t>
            </a:r>
            <a:r>
              <a:rPr lang="en-US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/</a:t>
            </a:r>
            <a:r>
              <a:rPr lang="ru-RU" sz="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  <a:cs typeface="Times New Roman" panose="02020603050405020304" pitchFamily="18" charset="0"/>
              </a:rPr>
              <a:t> марка (модель) оборудования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965A226-B43C-1902-C357-AC56BBE77614}"/>
              </a:ext>
            </a:extLst>
          </p:cNvPr>
          <p:cNvSpPr txBox="1"/>
          <p:nvPr/>
        </p:nvSpPr>
        <p:spPr>
          <a:xfrm>
            <a:off x="6870301" y="3205398"/>
            <a:ext cx="1532284" cy="498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Производимая продукция </a:t>
            </a:r>
            <a:r>
              <a:rPr lang="en-US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/</a:t>
            </a: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 вторичные сырье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DD01EB8-8691-978F-F536-5FBE2BA5A0E8}"/>
              </a:ext>
            </a:extLst>
          </p:cNvPr>
          <p:cNvSpPr txBox="1"/>
          <p:nvPr/>
        </p:nvSpPr>
        <p:spPr>
          <a:xfrm>
            <a:off x="8906732" y="2035239"/>
            <a:ext cx="1532284" cy="49834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2865" marR="62230" lvl="0" indent="0" algn="l" rtl="0">
              <a:lnSpc>
                <a:spcPct val="113333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Производимая продукция </a:t>
            </a:r>
            <a:r>
              <a:rPr lang="en-US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/</a:t>
            </a:r>
            <a:r>
              <a:rPr lang="ru-RU" sz="800" b="1" dirty="0">
                <a:solidFill>
                  <a:srgbClr val="40A56F"/>
                </a:solidFill>
                <a:latin typeface="+mj-lt"/>
                <a:cs typeface="Times New Roman" panose="02020603050405020304" pitchFamily="18" charset="0"/>
              </a:rPr>
              <a:t> вторичные сырье</a:t>
            </a:r>
          </a:p>
        </p:txBody>
      </p:sp>
      <p:graphicFrame>
        <p:nvGraphicFramePr>
          <p:cNvPr id="37" name="Таблица 36">
            <a:extLst>
              <a:ext uri="{FF2B5EF4-FFF2-40B4-BE49-F238E27FC236}">
                <a16:creationId xmlns:a16="http://schemas.microsoft.com/office/drawing/2014/main" id="{51C811B8-0E31-E2D6-41A0-8488D12D723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64382006"/>
              </p:ext>
            </p:extLst>
          </p:nvPr>
        </p:nvGraphicFramePr>
        <p:xfrm>
          <a:off x="835117" y="5094724"/>
          <a:ext cx="4710755" cy="1000125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62358">
                  <a:extLst>
                    <a:ext uri="{9D8B030D-6E8A-4147-A177-3AD203B41FA5}">
                      <a16:colId xmlns:a16="http://schemas.microsoft.com/office/drawing/2014/main" val="3412280579"/>
                    </a:ext>
                  </a:extLst>
                </a:gridCol>
                <a:gridCol w="4548397">
                  <a:extLst>
                    <a:ext uri="{9D8B030D-6E8A-4147-A177-3AD203B41FA5}">
                      <a16:colId xmlns:a16="http://schemas.microsoft.com/office/drawing/2014/main" val="375267676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Инициатор/ оператор проекта (наименование юридического лица, ИНН)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0440490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Место реализации проекта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72193464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Мощность предприятия по входному потоку и по производимой продукции</a:t>
                      </a:r>
                      <a:endParaRPr lang="ru-RU" sz="1050" b="0" i="0" u="none" strike="noStrike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49921883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Дата ввода объекта в эксплуатацию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32456743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5.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rtl="0" fontAlgn="ctr">
                        <a:buNone/>
                      </a:pPr>
                      <a:r>
                        <a:rPr lang="ru-RU" sz="1050" u="none" strike="noStrike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Наличие исходной правоустанавливающей документации</a:t>
                      </a:r>
                      <a:endParaRPr lang="ru-RU" sz="1050" b="0" i="0" u="none" strike="noStrike" dirty="0">
                        <a:solidFill>
                          <a:srgbClr val="151616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260597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72240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165</Words>
  <Application>Microsoft Office PowerPoint</Application>
  <PresentationFormat>Произвольный</PresentationFormat>
  <Paragraphs>22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Office Theme</vt:lpstr>
      <vt:lpstr>Проект по утилизации «_____»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Sergey</dc:creator>
  <cp:lastModifiedBy>Епифанова Маргарита</cp:lastModifiedBy>
  <cp:revision>3</cp:revision>
  <dcterms:created xsi:type="dcterms:W3CDTF">2023-08-30T14:23:47Z</dcterms:created>
  <dcterms:modified xsi:type="dcterms:W3CDTF">2026-05-12T08:54:50Z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2023-07-19T00:00:00Z</vt:filetime>
  </property>
  <property fmtid="{D5CDD505-2E9C-101B-9397-08002B2CF9AE}" pid="3" name="Creator">
    <vt:lpwstr>CorelDRAW 2020</vt:lpwstr>
  </property>
  <property fmtid="{D5CDD505-2E9C-101B-9397-08002B2CF9AE}" pid="4" name="LastSaved">
    <vt:filetime>2023-08-30T00:00:00Z</vt:filetime>
  </property>
</Properties>
</file>